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  <p:sldMasterId id="2147483731" r:id="rId2"/>
  </p:sldMasterIdLst>
  <p:notesMasterIdLst>
    <p:notesMasterId r:id="rId12"/>
  </p:notesMasterIdLst>
  <p:sldIdLst>
    <p:sldId id="373" r:id="rId3"/>
    <p:sldId id="374" r:id="rId4"/>
    <p:sldId id="375" r:id="rId5"/>
    <p:sldId id="377" r:id="rId6"/>
    <p:sldId id="376" r:id="rId7"/>
    <p:sldId id="378" r:id="rId8"/>
    <p:sldId id="379" r:id="rId9"/>
    <p:sldId id="380" r:id="rId10"/>
    <p:sldId id="381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BC149C"/>
    <a:srgbClr val="A617A9"/>
    <a:srgbClr val="AA0AB6"/>
    <a:srgbClr val="973942"/>
    <a:srgbClr val="9900FF"/>
    <a:srgbClr val="3333CC"/>
    <a:srgbClr val="C1BABF"/>
    <a:srgbClr val="86C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75" autoAdjust="0"/>
    <p:restoredTop sz="96433" autoAdjust="0"/>
  </p:normalViewPr>
  <p:slideViewPr>
    <p:cSldViewPr snapToGrid="0">
      <p:cViewPr>
        <p:scale>
          <a:sx n="64" d="100"/>
          <a:sy n="64" d="100"/>
        </p:scale>
        <p:origin x="-1050" y="-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BACF5-82E6-473D-9658-D480C15D726F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58E1-A8D0-4B6D-943D-31325E54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9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BACF5-82E6-473D-9658-D480C15D726F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58E1-A8D0-4B6D-943D-31325E54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7286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BACF5-82E6-473D-9658-D480C15D726F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58E1-A8D0-4B6D-943D-31325E54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5349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BACF5-82E6-473D-9658-D480C15D726F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58E1-A8D0-4B6D-943D-31325E54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9506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BACF5-82E6-473D-9658-D480C15D726F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58E1-A8D0-4B6D-943D-31325E54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8517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BACF5-82E6-473D-9658-D480C15D726F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58E1-A8D0-4B6D-943D-31325E54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7059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BACF5-82E6-473D-9658-D480C15D726F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58E1-A8D0-4B6D-943D-31325E54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9872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BACF5-82E6-473D-9658-D480C15D726F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58E1-A8D0-4B6D-943D-31325E54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29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BACF5-82E6-473D-9658-D480C15D726F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58E1-A8D0-4B6D-943D-31325E54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6860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BACF5-82E6-473D-9658-D480C15D726F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58E1-A8D0-4B6D-943D-31325E54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9017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BACF5-82E6-473D-9658-D480C15D726F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58E1-A8D0-4B6D-943D-31325E54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866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2023/12/30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BACF5-82E6-473D-9658-D480C15D726F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F58E1-A8D0-4B6D-943D-31325E54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52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E35F6A52-85C2-4EAA-9D4A-410D74A9E93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03FA4A-3FBE-4759-85D8-37C1B10907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410247"/>
          </a:xfrm>
        </p:spPr>
        <p:txBody>
          <a:bodyPr/>
          <a:lstStyle/>
          <a:p>
            <a:r>
              <a:rPr lang="zh-CN" altLang="en-US" sz="9600" b="1" dirty="0">
                <a:ln>
                  <a:solidFill>
                    <a:srgbClr val="FFC000"/>
                  </a:solidFill>
                </a:ln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小伯利恒</a:t>
            </a:r>
            <a:r>
              <a:rPr lang="en-US" b="1" dirty="0">
                <a:ln>
                  <a:solidFill>
                    <a:srgbClr val="7030A0"/>
                  </a:solidFill>
                </a:ln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b="1" dirty="0">
                <a:ln>
                  <a:solidFill>
                    <a:srgbClr val="7030A0"/>
                  </a:solidFill>
                </a:ln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58540C-8CE4-4509-880C-D5F8C7508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825156"/>
          </a:xfrm>
        </p:spPr>
        <p:txBody>
          <a:bodyPr>
            <a:normAutofit/>
          </a:bodyPr>
          <a:lstStyle/>
          <a:p>
            <a:r>
              <a:rPr lang="en-US" sz="5400" b="1" dirty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Little Town of Bethlehem</a:t>
            </a:r>
            <a:endParaRPr lang="en-US" sz="5400" dirty="0">
              <a:ln>
                <a:solidFill>
                  <a:schemeClr val="accent6">
                    <a:lumMod val="20000"/>
                    <a:lumOff val="80000"/>
                  </a:schemeClr>
                </a:solidFill>
              </a:ln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78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E35F6A52-85C2-4EAA-9D4A-410D74A9E93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58540C-8CE4-4509-880C-D5F8C7508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34984" y="1126435"/>
            <a:ext cx="9161670" cy="1966623"/>
          </a:xfrm>
        </p:spPr>
        <p:txBody>
          <a:bodyPr>
            <a:noAutofit/>
          </a:bodyPr>
          <a:lstStyle/>
          <a:p>
            <a:pPr marL="609600" indent="-609600"/>
            <a:r>
              <a:rPr lang="zh-TW" altLang="en-US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美哉小城小伯利恆</a:t>
            </a:r>
            <a:r>
              <a:rPr lang="en-US" altLang="zh-TW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你是何等清靜</a:t>
            </a:r>
          </a:p>
          <a:p>
            <a:pPr marL="609600" indent="-609600"/>
            <a:r>
              <a:rPr lang="zh-TW" altLang="en-US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無夢無驚深深睡著</a:t>
            </a:r>
            <a:r>
              <a:rPr lang="en-US" altLang="zh-TW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群星悄然進</a:t>
            </a:r>
            <a:r>
              <a:rPr lang="zh-TW" altLang="en-US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行</a:t>
            </a:r>
            <a:endParaRPr lang="zh-TW" altLang="en-US" sz="48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F83057CF-44D2-4F90-96E0-8EF3D1E6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99200" y="6343652"/>
            <a:ext cx="396875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srgbClr val="70AD47">
                      <a:lumMod val="20000"/>
                      <a:lumOff val="80000"/>
                    </a:srgbClr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$122 Little Town of Bethlehem 1/4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79D629D-2DE7-4ACA-8302-6C0E527F0BE2}"/>
              </a:ext>
            </a:extLst>
          </p:cNvPr>
          <p:cNvSpPr/>
          <p:nvPr/>
        </p:nvSpPr>
        <p:spPr>
          <a:xfrm>
            <a:off x="1930399" y="3642938"/>
            <a:ext cx="9185523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marR="0" lvl="0" indent="-60960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O little town of Bethlehem, how still we see thee lie!</a:t>
            </a:r>
          </a:p>
          <a:p>
            <a:pPr marL="609600" marR="0" lvl="0" indent="-60960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Above thy deep and dreamless sleep </a:t>
            </a:r>
          </a:p>
          <a:p>
            <a:pPr marL="609600" marR="0" lvl="0" indent="-60960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the silent stars go by</a:t>
            </a:r>
            <a:r>
              <a:rPr kumimoji="0" lang="en-US" altLang="zh-TW" sz="3200" b="1" i="0" u="none" strike="noStrike" kern="1200" cap="none" spc="0" normalizeH="0" baseline="0" noProof="0" dirty="0" smtClean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;</a:t>
            </a:r>
            <a:endParaRPr kumimoji="0" lang="en-US" altLang="zh-TW" sz="3200" b="1" i="0" u="none" strike="noStrike" kern="1200" cap="none" spc="0" normalizeH="0" baseline="0" noProof="0" dirty="0">
              <a:ln>
                <a:solidFill>
                  <a:srgbClr val="4472C4">
                    <a:lumMod val="20000"/>
                    <a:lumOff val="80000"/>
                  </a:srgbClr>
                </a:solidFill>
              </a:ln>
              <a:solidFill>
                <a:srgbClr val="FFC000">
                  <a:lumMod val="40000"/>
                  <a:lumOff val="6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75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E35F6A52-85C2-4EAA-9D4A-410D74A9E93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58540C-8CE4-4509-880C-D5F8C7508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4154" y="1194271"/>
            <a:ext cx="9113962" cy="1628442"/>
          </a:xfrm>
        </p:spPr>
        <p:txBody>
          <a:bodyPr>
            <a:noAutofit/>
          </a:bodyPr>
          <a:lstStyle/>
          <a:p>
            <a:pPr marL="609600" indent="-609600"/>
            <a:r>
              <a:rPr lang="zh-TW" altLang="en-US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在</a:t>
            </a:r>
            <a:r>
              <a:rPr lang="zh-TW" altLang="en-US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你漆黑的街衢</a:t>
            </a:r>
            <a:r>
              <a:rPr lang="en-US" altLang="zh-TW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永遠的光照啟</a:t>
            </a:r>
          </a:p>
          <a:p>
            <a:pPr marL="609600" indent="-609600"/>
            <a:r>
              <a:rPr lang="zh-TW" altLang="en-US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萬世希望眾生憂驚</a:t>
            </a:r>
            <a:r>
              <a:rPr lang="en-US" altLang="zh-TW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今宵集中於你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F83057CF-44D2-4F90-96E0-8EF3D1E6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99200" y="6343652"/>
            <a:ext cx="396875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srgbClr val="70AD47">
                      <a:lumMod val="20000"/>
                      <a:lumOff val="80000"/>
                    </a:srgbClr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$122 Little Town of Bethlehem 1/4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79D629D-2DE7-4ACA-8302-6C0E527F0BE2}"/>
              </a:ext>
            </a:extLst>
          </p:cNvPr>
          <p:cNvSpPr/>
          <p:nvPr/>
        </p:nvSpPr>
        <p:spPr>
          <a:xfrm>
            <a:off x="1383527" y="3642938"/>
            <a:ext cx="9374589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marR="0" lvl="0" indent="-60960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 smtClean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Yet 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in thy dark streets </a:t>
            </a:r>
            <a:r>
              <a:rPr kumimoji="0" lang="en-US" altLang="zh-TW" sz="3200" b="1" i="0" u="none" strike="noStrike" kern="1200" cap="none" spc="0" normalizeH="0" baseline="0" noProof="0" dirty="0" err="1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shineth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 the everlasting Light.</a:t>
            </a:r>
          </a:p>
          <a:p>
            <a:pPr marL="609600" marR="0" lvl="0" indent="-60960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The hopes and fears of all the years </a:t>
            </a:r>
          </a:p>
          <a:p>
            <a:pPr marL="609600" marR="0" lvl="0" indent="-60960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are met in thee tonight.</a:t>
            </a:r>
          </a:p>
        </p:txBody>
      </p:sp>
    </p:spTree>
    <p:extLst>
      <p:ext uri="{BB962C8B-B14F-4D97-AF65-F5344CB8AC3E}">
        <p14:creationId xmlns:p14="http://schemas.microsoft.com/office/powerpoint/2010/main" val="130180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E35F6A52-85C2-4EAA-9D4A-410D74A9E93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58540C-8CE4-4509-880C-D5F8C7508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3083" y="1174142"/>
            <a:ext cx="10026594" cy="2634532"/>
          </a:xfrm>
        </p:spPr>
        <p:txBody>
          <a:bodyPr>
            <a:noAutofit/>
          </a:bodyPr>
          <a:lstStyle/>
          <a:p>
            <a:pPr marL="609600" lvl="0" indent="-609600" defTabSz="457200">
              <a:spcBef>
                <a:spcPts val="0"/>
              </a:spcBef>
              <a:defRPr/>
            </a:pPr>
            <a:r>
              <a:rPr lang="en-US" altLang="zh-TW" sz="4000" b="1" dirty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For Christ is born of Mary, and</a:t>
            </a:r>
          </a:p>
          <a:p>
            <a:pPr marL="609600" lvl="0" indent="-609600" defTabSz="457200">
              <a:spcBef>
                <a:spcPts val="0"/>
              </a:spcBef>
              <a:defRPr/>
            </a:pPr>
            <a:r>
              <a:rPr lang="en-US" altLang="zh-TW" sz="4000" b="1" dirty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gathered all above while mortals sleep, </a:t>
            </a:r>
          </a:p>
          <a:p>
            <a:pPr marL="609600" lvl="0" indent="-609600" defTabSz="457200">
              <a:spcBef>
                <a:spcPts val="0"/>
              </a:spcBef>
              <a:defRPr/>
            </a:pPr>
            <a:r>
              <a:rPr lang="en-US" altLang="zh-TW" sz="4000" b="1" dirty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the angels keep their watch of wondering love.</a:t>
            </a:r>
          </a:p>
          <a:p>
            <a:pPr marL="609600" indent="-609600"/>
            <a:endParaRPr lang="en-US" altLang="zh-TW" sz="4000" b="1" dirty="0" smtClean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09600" indent="-609600"/>
            <a:r>
              <a:rPr lang="zh-TW" altLang="en-US" sz="40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因馬利亞誕生聖嬰</a:t>
            </a:r>
            <a:r>
              <a:rPr lang="en-US" altLang="zh-TW" sz="40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0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天上眾軍齊集</a:t>
            </a:r>
          </a:p>
          <a:p>
            <a:pPr marL="609600" indent="-609600"/>
            <a:r>
              <a:rPr lang="zh-TW" altLang="en-US" sz="40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世界眾生酣睡正深</a:t>
            </a:r>
            <a:r>
              <a:rPr lang="en-US" altLang="zh-TW" sz="40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0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天軍虔敬守夜</a:t>
            </a:r>
            <a:endParaRPr lang="zh-TW" altLang="en-US" sz="40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0AD1A5D-1B60-4EDE-9843-BA6193E7D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99200" y="6343652"/>
            <a:ext cx="396875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srgbClr val="70AD47">
                      <a:lumMod val="20000"/>
                      <a:lumOff val="80000"/>
                    </a:srgbClr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$122 Little Town of Bethlehem 2/4</a:t>
            </a:r>
          </a:p>
        </p:txBody>
      </p:sp>
    </p:spTree>
    <p:extLst>
      <p:ext uri="{BB962C8B-B14F-4D97-AF65-F5344CB8AC3E}">
        <p14:creationId xmlns:p14="http://schemas.microsoft.com/office/powerpoint/2010/main" val="385918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E35F6A52-85C2-4EAA-9D4A-410D74A9E93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58540C-8CE4-4509-880C-D5F8C7508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7036" y="1078727"/>
            <a:ext cx="9430247" cy="2523214"/>
          </a:xfrm>
        </p:spPr>
        <p:txBody>
          <a:bodyPr>
            <a:noAutofit/>
          </a:bodyPr>
          <a:lstStyle/>
          <a:p>
            <a:pPr marL="609600" lvl="0" indent="-609600" defTabSz="457200">
              <a:spcBef>
                <a:spcPts val="0"/>
              </a:spcBef>
            </a:pPr>
            <a:r>
              <a:rPr lang="en-US" altLang="zh-TW" sz="4000" b="1" dirty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O morning stars, together proclaim the holy birth, </a:t>
            </a:r>
          </a:p>
          <a:p>
            <a:pPr marL="609600" lvl="0" indent="-609600" defTabSz="457200">
              <a:spcBef>
                <a:spcPts val="0"/>
              </a:spcBef>
            </a:pPr>
            <a:r>
              <a:rPr lang="en-US" altLang="zh-TW" sz="4000" b="1" dirty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And praises sing to God the King, </a:t>
            </a:r>
          </a:p>
          <a:p>
            <a:pPr marL="609600" lvl="0" indent="-609600" defTabSz="457200">
              <a:spcBef>
                <a:spcPts val="0"/>
              </a:spcBef>
            </a:pPr>
            <a:r>
              <a:rPr lang="en-US" altLang="zh-TW" sz="4000" b="1" dirty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and peace to all on earth!</a:t>
            </a:r>
          </a:p>
          <a:p>
            <a:pPr marL="609600" indent="-609600"/>
            <a:endParaRPr lang="en-US" altLang="zh-TW" sz="4000" b="1" dirty="0" smtClean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09600" indent="-609600"/>
            <a:r>
              <a:rPr lang="zh-TW" altLang="en-US" sz="44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晨星啊</a:t>
            </a:r>
            <a:r>
              <a:rPr lang="en-US" altLang="zh-TW" sz="44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4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同來頌揚</a:t>
            </a:r>
            <a:r>
              <a:rPr lang="en-US" altLang="zh-TW" sz="44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4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同來禮拜虔誠</a:t>
            </a:r>
          </a:p>
          <a:p>
            <a:pPr marL="609600" indent="-609600"/>
            <a:r>
              <a:rPr lang="zh-TW" altLang="en-US" sz="44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同</a:t>
            </a:r>
            <a:r>
              <a:rPr lang="zh-TW" altLang="en-US" sz="44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來感謝至尊上主</a:t>
            </a:r>
            <a:r>
              <a:rPr lang="en-US" altLang="zh-TW" sz="44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4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同祝世界和</a:t>
            </a:r>
            <a:r>
              <a:rPr lang="zh-TW" altLang="en-US" sz="44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平</a:t>
            </a:r>
            <a:endParaRPr lang="zh-TW" altLang="en-US" sz="44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0AD1A5D-1B60-4EDE-9843-BA6193E7D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99200" y="6343652"/>
            <a:ext cx="396875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srgbClr val="70AD47">
                      <a:lumMod val="20000"/>
                      <a:lumOff val="80000"/>
                    </a:srgbClr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$122 Little Town of Bethlehem 2/4</a:t>
            </a:r>
          </a:p>
        </p:txBody>
      </p:sp>
    </p:spTree>
    <p:extLst>
      <p:ext uri="{BB962C8B-B14F-4D97-AF65-F5344CB8AC3E}">
        <p14:creationId xmlns:p14="http://schemas.microsoft.com/office/powerpoint/2010/main" val="169452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E35F6A52-85C2-4EAA-9D4A-410D74A9E93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58540C-8CE4-4509-880C-D5F8C7508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7099" y="1237753"/>
            <a:ext cx="9764201" cy="2062038"/>
          </a:xfrm>
        </p:spPr>
        <p:txBody>
          <a:bodyPr>
            <a:noAutofit/>
          </a:bodyPr>
          <a:lstStyle/>
          <a:p>
            <a:pPr marL="609600" indent="-609600"/>
            <a:r>
              <a:rPr lang="zh-TW" altLang="en-US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宏愛上主至大恩典</a:t>
            </a:r>
            <a:r>
              <a:rPr lang="en-US" altLang="zh-TW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普賜相信的人</a:t>
            </a:r>
          </a:p>
          <a:p>
            <a:pPr marL="609600" indent="-609600"/>
            <a:r>
              <a:rPr lang="zh-TW" altLang="en-US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何</a:t>
            </a:r>
            <a:r>
              <a:rPr lang="zh-TW" altLang="en-US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等莊嚴</a:t>
            </a:r>
            <a:r>
              <a:rPr lang="en-US" altLang="zh-TW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何等安靜</a:t>
            </a:r>
            <a:r>
              <a:rPr lang="en-US" altLang="zh-TW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肉耳不能聽</a:t>
            </a:r>
            <a:r>
              <a:rPr lang="zh-TW" altLang="en-US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聞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E080244-61AD-4D69-98B5-18278D389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99200" y="6343652"/>
            <a:ext cx="396875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srgbClr val="70AD47">
                      <a:lumMod val="20000"/>
                      <a:lumOff val="80000"/>
                    </a:srgbClr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$122 Little Town of Bethlehem 3/4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79D629D-2DE7-4ACA-8302-6C0E527F0BE2}"/>
              </a:ext>
            </a:extLst>
          </p:cNvPr>
          <p:cNvSpPr/>
          <p:nvPr/>
        </p:nvSpPr>
        <p:spPr>
          <a:xfrm>
            <a:off x="1698045" y="3695259"/>
            <a:ext cx="8795910" cy="225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marR="0" lvl="0" indent="-60960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 smtClean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How silently, how silently the wondrous gift is given!</a:t>
            </a:r>
          </a:p>
          <a:p>
            <a:pPr marL="609600" marR="0" lvl="0" indent="-60960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 smtClean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So God imparts to human hearts </a:t>
            </a:r>
          </a:p>
          <a:p>
            <a:pPr marL="609600" marR="0" lvl="0" indent="-60960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 smtClean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the blessings of his heaven.</a:t>
            </a:r>
          </a:p>
          <a:p>
            <a:pPr marL="609600" marR="0" lvl="0" indent="-60960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99FF99"/>
              </a:solidFill>
              <a:effectLst/>
              <a:uLnTx/>
              <a:uFillTx/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96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E35F6A52-85C2-4EAA-9D4A-410D74A9E93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58540C-8CE4-4509-880C-D5F8C7508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3184" y="1261608"/>
            <a:ext cx="9233231" cy="1831450"/>
          </a:xfrm>
        </p:spPr>
        <p:txBody>
          <a:bodyPr>
            <a:noAutofit/>
          </a:bodyPr>
          <a:lstStyle/>
          <a:p>
            <a:pPr marL="609600" indent="-609600"/>
            <a:r>
              <a:rPr lang="zh-TW" altLang="en-US" sz="48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世</a:t>
            </a:r>
            <a:r>
              <a:rPr lang="zh-TW" altLang="en-US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界惡貫正滿盈</a:t>
            </a:r>
            <a:r>
              <a:rPr lang="en-US" altLang="zh-TW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救主悄然降生</a:t>
            </a:r>
          </a:p>
          <a:p>
            <a:pPr marL="609600" indent="-609600"/>
            <a:r>
              <a:rPr lang="zh-TW" altLang="en-US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虔誠恭敬打開心門</a:t>
            </a:r>
            <a:r>
              <a:rPr lang="en-US" altLang="zh-TW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救主必定降臨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E080244-61AD-4D69-98B5-18278D389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99200" y="6343652"/>
            <a:ext cx="396875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srgbClr val="70AD47">
                      <a:lumMod val="20000"/>
                      <a:lumOff val="80000"/>
                    </a:srgbClr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$122 Little Town of Bethlehem 3/4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79D629D-2DE7-4ACA-8302-6C0E527F0BE2}"/>
              </a:ext>
            </a:extLst>
          </p:cNvPr>
          <p:cNvSpPr/>
          <p:nvPr/>
        </p:nvSpPr>
        <p:spPr>
          <a:xfrm>
            <a:off x="1403184" y="3642938"/>
            <a:ext cx="9450346" cy="1809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marR="0" lvl="0" indent="-60960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 smtClean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No 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ear may hear his coming, but, in this world of sin,</a:t>
            </a:r>
          </a:p>
          <a:p>
            <a:pPr marL="609600" marR="0" lvl="0" indent="-60960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where meek souls will receive him, </a:t>
            </a:r>
          </a:p>
          <a:p>
            <a:pPr marL="609600" marR="0" lvl="0" indent="-60960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still the dear Christ enters in.</a:t>
            </a:r>
          </a:p>
          <a:p>
            <a:pPr marL="609600" marR="0" lvl="0" indent="-60960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99FF99"/>
              </a:solidFill>
              <a:effectLst/>
              <a:uLnTx/>
              <a:uFillTx/>
              <a:latin typeface="Times New Roman" panose="02020603050405020304" pitchFamily="18" charset="0"/>
              <a:ea typeface="標楷體" pitchFamily="65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75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E35F6A52-85C2-4EAA-9D4A-410D74A9E93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2192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58540C-8CE4-4509-880C-D5F8C7508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765" y="1359450"/>
            <a:ext cx="10471866" cy="2946400"/>
          </a:xfrm>
        </p:spPr>
        <p:txBody>
          <a:bodyPr>
            <a:noAutofit/>
          </a:bodyPr>
          <a:lstStyle/>
          <a:p>
            <a:pPr marL="609600" lvl="0" indent="-609600" defTabSz="457200">
              <a:lnSpc>
                <a:spcPct val="80000"/>
              </a:lnSpc>
              <a:spcBef>
                <a:spcPts val="0"/>
              </a:spcBef>
            </a:pPr>
            <a:r>
              <a:rPr lang="en-US" altLang="zh-TW" sz="4000" b="1" dirty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O holy Child of Bethlehem, descend to us we pray:</a:t>
            </a:r>
          </a:p>
          <a:p>
            <a:pPr marL="609600" lvl="0" indent="-609600" defTabSz="457200">
              <a:lnSpc>
                <a:spcPct val="80000"/>
              </a:lnSpc>
              <a:spcBef>
                <a:spcPts val="0"/>
              </a:spcBef>
            </a:pPr>
            <a:r>
              <a:rPr lang="en-US" altLang="zh-TW" sz="4000" b="1" dirty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cast out our sins and enter in, be born in us today.</a:t>
            </a:r>
          </a:p>
          <a:p>
            <a:pPr marL="609600" indent="-609600">
              <a:lnSpc>
                <a:spcPct val="80000"/>
              </a:lnSpc>
            </a:pPr>
            <a:endParaRPr lang="en-US" altLang="zh-TW" sz="4000" b="1" dirty="0" smtClean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zh-TW" altLang="en-US" sz="40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哦</a:t>
            </a:r>
            <a:r>
              <a:rPr lang="en-US" altLang="zh-TW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伯利恆至聖嬰孩</a:t>
            </a:r>
            <a:r>
              <a:rPr lang="en-US" altLang="zh-TW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懇求今再降臨</a:t>
            </a:r>
          </a:p>
          <a:p>
            <a:pPr marL="609600" indent="-609600">
              <a:lnSpc>
                <a:spcPct val="80000"/>
              </a:lnSpc>
            </a:pP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除我罪孽使我潔淨</a:t>
            </a:r>
            <a:r>
              <a:rPr lang="en-US" altLang="zh-TW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安然進入我</a:t>
            </a:r>
            <a:r>
              <a:rPr lang="zh-TW" altLang="en-US" sz="40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心</a:t>
            </a:r>
            <a:endParaRPr lang="zh-TW" altLang="en-US" sz="40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613183-9E30-471A-A362-297EF850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99200" y="6343652"/>
            <a:ext cx="396875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srgbClr val="70AD47">
                      <a:lumMod val="20000"/>
                      <a:lumOff val="80000"/>
                    </a:srgbClr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$122 Little Town of Bethlehem 4/4</a:t>
            </a:r>
          </a:p>
        </p:txBody>
      </p:sp>
    </p:spTree>
    <p:extLst>
      <p:ext uri="{BB962C8B-B14F-4D97-AF65-F5344CB8AC3E}">
        <p14:creationId xmlns:p14="http://schemas.microsoft.com/office/powerpoint/2010/main" val="253451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E35F6A52-85C2-4EAA-9D4A-410D74A9E93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B58540C-8CE4-4509-880C-D5F8C7508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4644" y="1380877"/>
            <a:ext cx="10304890" cy="2946400"/>
          </a:xfrm>
        </p:spPr>
        <p:txBody>
          <a:bodyPr>
            <a:noAutofit/>
          </a:bodyPr>
          <a:lstStyle/>
          <a:p>
            <a:pPr marL="609600" indent="-609600" defTabSz="457200">
              <a:lnSpc>
                <a:spcPct val="80000"/>
              </a:lnSpc>
              <a:spcBef>
                <a:spcPts val="0"/>
              </a:spcBef>
              <a:defRPr/>
            </a:pPr>
            <a:r>
              <a:rPr lang="en-US" altLang="zh-TW" sz="4000" b="1" dirty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We hear the Christmas angels </a:t>
            </a:r>
          </a:p>
          <a:p>
            <a:pPr marL="609600" lvl="0" indent="-609600" defTabSz="457200">
              <a:lnSpc>
                <a:spcPct val="80000"/>
              </a:lnSpc>
              <a:spcBef>
                <a:spcPts val="0"/>
              </a:spcBef>
              <a:defRPr/>
            </a:pPr>
            <a:r>
              <a:rPr lang="en-US" altLang="zh-TW" sz="4000" b="1" dirty="0" smtClean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the </a:t>
            </a:r>
            <a:r>
              <a:rPr lang="en-US" altLang="zh-TW" sz="4000" b="1" dirty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great glad tidings tell;</a:t>
            </a:r>
          </a:p>
          <a:p>
            <a:pPr marL="609600" lvl="0" indent="-609600" defTabSz="457200">
              <a:lnSpc>
                <a:spcPct val="80000"/>
              </a:lnSpc>
              <a:spcBef>
                <a:spcPts val="0"/>
              </a:spcBef>
              <a:defRPr/>
            </a:pPr>
            <a:r>
              <a:rPr lang="en-US" altLang="zh-TW" sz="4000" b="1" dirty="0">
                <a:ln>
                  <a:solidFill>
                    <a:srgbClr val="4472C4">
                      <a:lumMod val="20000"/>
                      <a:lumOff val="80000"/>
                    </a:srgbClr>
                  </a:solidFill>
                </a:ln>
                <a:solidFill>
                  <a:srgbClr val="FFC000">
                    <a:lumMod val="40000"/>
                    <a:lumOff val="60000"/>
                  </a:srgbClr>
                </a:solidFill>
                <a:latin typeface="Times New Roman" panose="02020603050405020304" pitchFamily="18" charset="0"/>
                <a:ea typeface="標楷體" pitchFamily="65" charset="-128"/>
                <a:cs typeface="Times New Roman" panose="02020603050405020304" pitchFamily="18" charset="0"/>
              </a:rPr>
              <a:t>O come to us, abide with us, our Lord Emmanuel.</a:t>
            </a:r>
          </a:p>
          <a:p>
            <a:pPr marL="609600" indent="-609600">
              <a:lnSpc>
                <a:spcPct val="80000"/>
              </a:lnSpc>
            </a:pPr>
            <a:endParaRPr lang="en-US" altLang="zh-TW" sz="4000" b="1" dirty="0" smtClean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zh-TW" altLang="en-US" sz="4000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我</a:t>
            </a: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聞天使在歌唱</a:t>
            </a:r>
            <a:r>
              <a:rPr lang="en-US" altLang="zh-TW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宣告大喜信息</a:t>
            </a:r>
          </a:p>
          <a:p>
            <a:pPr marL="609600" indent="-609600">
              <a:lnSpc>
                <a:spcPct val="80000"/>
              </a:lnSpc>
            </a:pP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求在我心永遠長住</a:t>
            </a:r>
            <a:r>
              <a:rPr lang="en-US" altLang="zh-TW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我主以馬內利</a:t>
            </a:r>
            <a:r>
              <a:rPr lang="en-US" altLang="zh-TW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en-US" altLang="zh-TW" sz="40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zh-TW" altLang="en-US" sz="40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613183-9E30-471A-A362-297EF850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99200" y="6343652"/>
            <a:ext cx="396875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srgbClr val="70AD47">
                      <a:lumMod val="20000"/>
                      <a:lumOff val="80000"/>
                    </a:srgbClr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$122 Little Town of Bethlehem 4/4</a:t>
            </a:r>
          </a:p>
        </p:txBody>
      </p:sp>
    </p:spTree>
    <p:extLst>
      <p:ext uri="{BB962C8B-B14F-4D97-AF65-F5344CB8AC3E}">
        <p14:creationId xmlns:p14="http://schemas.microsoft.com/office/powerpoint/2010/main" val="339457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7980</TotalTime>
  <Words>503</Words>
  <Application>Microsoft Office PowerPoint</Application>
  <PresentationFormat>Custom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自訂設計</vt:lpstr>
      <vt:lpstr>1_Office Theme</vt:lpstr>
      <vt:lpstr>小伯利恒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422</cp:revision>
  <dcterms:created xsi:type="dcterms:W3CDTF">1999-09-19T02:56:02Z</dcterms:created>
  <dcterms:modified xsi:type="dcterms:W3CDTF">2023-12-30T18:11:16Z</dcterms:modified>
</cp:coreProperties>
</file>